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0.4366812227074236</c:v>
                </c:pt>
                <c:pt idx="1">
                  <c:v>0.5633187772925764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0.4366812227074236</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7.044269902135782</c:v>
                </c:pt>
                <c:pt idx="1">
                  <c:v>9.1849595173487799</c:v>
                </c:pt>
                <c:pt idx="2">
                  <c:v>9.2192437162762904</c:v>
                </c:pt>
                <c:pt idx="3">
                  <c:v>5.2883165087921968</c:v>
                </c:pt>
                <c:pt idx="4">
                  <c:v>7.7097589654728109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8.7389531911453115</c:v>
                </c:pt>
                <c:pt idx="2">
                  <c:v>8.8082713417254546</c:v>
                </c:pt>
                <c:pt idx="3">
                  <c:v>4.9198767003185759</c:v>
                </c:pt>
                <c:pt idx="4">
                  <c:v>7.4783958079714701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DC-48FF-864A-0A6661D01E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DC-48FF-864A-0A6661D01E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4.1088683638624168E-2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0.32736047863190532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3.4175967728638383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0.18396239111493795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5.6152150312357154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0.43864491113409887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0.20945974544863866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2.1867299103477755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0.20945974544863866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0.28615044660999533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6.8354099047220176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6.7798523943286284</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E8-4EA6-BBE0-C2E8B793DF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E8-4EA6-BBE0-C2E8B793DF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5C-4FBA-A815-CC02833D2F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5C-4FBA-A815-CC02833D2F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0.21830386348173825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0.40291764382065054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0.11233042667297433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1.1727136558950573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0.11233042667297521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0.40291764382064965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0.17336292424759581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6.6840425346130719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0.40781075177649839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0.46490049203410511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0.12961078133851256</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1.3531180974626409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0.12961078133851256</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0.46490049203410511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8.0706781923572279E-2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6.7403174612639951</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0.73654973288035652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0.54225833798511225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0.1511775704217122</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1.5782723038586131</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0.15117757042171132</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0.25255924024046639</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6.9151971871088191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6.5069087706922861</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7.7639996587753197</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FD-46A5-9012-BB71CD5E9D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FD-46A5-9012-BB71CD5E9D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E9-41AB-B927-52D163EC5D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E9-41AB-B927-52D163EC5D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0.46296849181421784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0.77466065149032204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0.21596959786503422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2.2546918424144309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0.21596959786503422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0.77466065149032204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5.9944319362999821E-2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6.5069087706922861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0.45023222802948615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0.78417118199793645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0.21862106266482861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2.2823727572915455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0.21862106266482861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0.74692599642746682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7.5906994393175964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7.4162500895409584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25-4031-9205-DCE9262B54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25-4031-9205-DCE9262B54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EF-499C-AD81-1924EC0F51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EF-499C-AD81-1924EC0F51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0.35689715945030809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0.12293319499356326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1.2834050470712386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0.12293319499356414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0.32459918315691283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7.4162500895409584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8.3403551316817808</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7A-4E89-848F-96063AAC71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7A-4E89-848F-96063AAC71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C5-4255-ACB4-D02264F318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C5-4255-ACB4-D02264F318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7C-4BD8-859F-D780E11C4A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7C-4BD8-859F-D780E11C4A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0.23022345233793917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0.39692960981054792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0.11066100756064934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1.1552851581280663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0.11066100756064934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0.39692960981054881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3.4111388238162732E-3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8.3403551316817808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76-4008-BE46-A27F9E69A3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76-4008-BE46-A27F9E69A3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C0-45F0-9D76-92767D876D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C0-45F0-9D76-92767D876D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0.8477733910250258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0.39980221384386549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0.11146186808804082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1.1636460279721064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0.11146186808804082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4.9826785069743806E-2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8.6285026885554323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0.41142801129324713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0.2843231777217845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7.9267176199214973E-2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0.8275380299559032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7.9267176199214973E-2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0.27133029033578993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8.7547986855270619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0.12687131625845272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0.38316462899632331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0.10682343382388026</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1.1152214348795475</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0.10682343382388026</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0.13703537999340654</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7.5398858802149471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7.9846645473616968</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F7-4584-9D38-B2F5B75E20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F7-4584-9D38-B2F5B75E20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C7-4412-8F83-AC33410F7C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C7-4412-8F83-AC33410F7C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7B-4762-8CC3-FA533D78AD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7B-4762-8CC3-FA533D78AD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0.25530341580114868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0.15726763974253455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1.6418517601947791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0.15726763974253366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3.5207515144138668E-2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7.3060242698117559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0.21586261042576638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0.37892822670823989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0.10564235653953524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1.1028911562449579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0.10564235653953524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0.37892822670823989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1.9137340611878884E-2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8.6633048249116378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7.7573799783383137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6-42DA-A80C-6B2119A05E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6-42DA-A80C-6B2119A05E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F7-47B1-A57F-80E971AE0C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F7-47B1-A57F-80E971AE0C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0.57456281271878762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0.59912422137702848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0.16703135355212329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1.743783541777792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0.16703135355212417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0.59912422137702848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0.67253755416449046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7.7097589654728109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1.6654513784041924E-2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0.24010533939913437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6.6939573470675029E-2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0.69883961321887256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6.6939573470675029E-2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0.24010533939913437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0.31251761078685547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8.4198767049191172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0.31370262706502494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9.4117232178478893E-2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0.98257049937211427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9.4117232178479782E-2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0.33758879544429732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0.68995072789620338</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7.1425042646230148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7.6056891458439564</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0.24080450476381365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0.36824596539588494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0.10266422195185498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1.0717998553080008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0.10266422195185498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0.36824596539588406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2.8489043085548005E-2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9.1849595173487799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B4-4251-A18F-FAA376353A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B4-4251-A18F-FAA376353A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82-45DE-95B2-1E207C7534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82-45DE-95B2-1E207C7534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0.34892122575523032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0.12262739667840972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1.280212556214102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0.12262739667840883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0.43985181220193503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0.55986084331304831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7.3415369054741877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0.65344532610948747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0.69422763484442562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0.19354547418369439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2.020587184919056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0.19354547418369528</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0.26126180160309076</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7.8698413862137224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0.34498641986917633</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0.15257745245713394</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1.592886872931345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0.15257745245713394</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7.2043925516625862E-2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8.3327305638359483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8.2024221047280381</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D1-43FE-8E65-9DA4BA1049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D1-43FE-8E65-9DA4BA1049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CD-43F1-8E61-C2D4A8321D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CD-43F1-8E61-C2D4A8321D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0.28855196499926983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0.34080207637922566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9.5013070878958494E-2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0.99192292781601488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9.5013070878957606E-2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0.34080207637922655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0.22493119530568251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7.6319769037545493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0.25364850465242661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0.27150949164340688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7.5694816322421588E-2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0.79024310163265099</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7.5694816322421588E-2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0.27150949164340688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2.893825481635659E-2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8.6002585430510692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0.21786193444398272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0.30923232037922155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8.621165893825733E-2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0.90003744068912184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8.621165893825733E-2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0.30923232037922155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0.34626595861250564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9.2192437162762904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0.13843191872727978</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0.27766355220374184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7.741052239564894E-2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0.80815482867908983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7.741052239564894E-2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0.27766355220374273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4.9088065837159078E-2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8.4274733280498726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2.4745093824471986E-2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0.30125590851740203</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8.3987894947032515E-2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0.87682166133853556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8.3987894947032515E-2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0.30125590851740291</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0.12039427829313532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8.1499796440566641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7.991668635919507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4E-4B23-A0E5-8A79A3CEF6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4E-4B23-A0E5-8A79A3CEF6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F6-45F8-B88E-170EF36104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F6-45F8-B88E-170EF36104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0.21853428413738918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0.11324152510644137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1.182225393777987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0.11324152510644225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0.40618565984243205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2.1132641756752335E-2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7.991668635919507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0.13784013380921589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0.4602909289398589</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0.12832566961135594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1.3397017140621186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0.12832566961135505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0.4602909289398589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0.19876300525448443</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7.9670084000348611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0.44948781125339199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0.46266705664420993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0.12898811625014872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1.3466175626226828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8.4447216243727752E-2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8.4239741544860482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0.59180238907796223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0.1836055499099869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1.916815791187279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0.1836055499099869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0.65857415264251351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0.45987523035540789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7.044269902135782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0.41115308441844123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0.18109352364722309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1.8905905947773491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0.18109352364722398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0.64956377377201502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1.2196488374157548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5.2883165087921968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0.25971983121878051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0.1533572907455234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1.6010282735943031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0.1533572907455234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0.53779084920171094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7.4232341536128192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0.81818181818181823</c:v>
                </c:pt>
                <c:pt idx="1">
                  <c:v>5.7851239669421489E-2</c:v>
                </c:pt>
                <c:pt idx="2">
                  <c:v>4.5454545454545456E-2</c:v>
                </c:pt>
                <c:pt idx="3">
                  <c:v>5.3719008264462811E-2</c:v>
                </c:pt>
                <c:pt idx="4">
                  <c:v>0</c:v>
                </c:pt>
                <c:pt idx="5">
                  <c:v>2.4793388429752067E-2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5.282709165844464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AB-48C4-A17D-147B34C491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AB-48C4-A17D-147B34C491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6A-4599-8994-5481A116D1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6A-4599-8994-5481A116D1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0.14132388374003479</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0.88658142252688421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0.24717227205147818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2.5804433169050958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0.24717227205147729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0.50765145626751185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6.1554726770586807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0.75551780357650156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0.22592225544871702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2.3585961700888216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0.22592225544871702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0.3465811538524104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6.6133053811446354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0.7044207680921879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0.23233571819658572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2.425551807744295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0.23233571819658572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0.27956335132334509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6.2837965264638296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0.5649502203992971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0.24329169364762615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2.5399306310571372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0.24329169364762571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0.87266218841150511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1.1610198973081722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5.4904173276712189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9.1265999743750159E-2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0.66974266032324303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0.1867192463497358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1.94932233855255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0.18671924634973625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0.66974266032324259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0.94627068215127519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1.870553916883952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2.4708073512828221E-2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0.13216648459891456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1.3797992755072519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0.13216648459891367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0.47406753578605176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0.24051698184451453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7.480393212100525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9.372152142335727</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0.6198347107438017</c:v>
                </c:pt>
                <c:pt idx="1">
                  <c:v>0.38016528925619836</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8F-4D8E-8536-320208AE22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8F-4D8E-8536-320208AE22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FF-4E38-8AC5-8AAC725C4E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FF-4E38-8AC5-8AAC725C4E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0.22395115076018968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0.12473722991201797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3.4775807098332834E-2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0.36305447319020701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3.4775807098332834E-2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4.0812263413325667E-2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9.7067479568002106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0.29457718445909453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9.0902088942954151E-2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0.94900486190743294</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9.0902088942954151E-2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0.25688624601796128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8.5512052318237437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0.12190444497118769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0.10495625292503341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2.9261018607350309E-2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0.30548086678366104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1.4620771222981332E-2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9.8585032383832303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6.866070455529929</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D0-47D4-8950-A27C915F66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D0-47D4-8950-A27C915F66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6B-42F8-897F-74FDC8E48F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6B-42F8-897F-74FDC8E48F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0.38052654596608138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0.30678574518755308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3.2027994860446887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0.30678574518755308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0.5939165759833287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3.1508604649529919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0.20187134635635662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0.19337244110766161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2.0187807442493622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6.9018855702660531E-2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8.4057701354416068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0.57438016528925617</c:v>
                </c:pt>
                <c:pt idx="1">
                  <c:v>0.16528925619834708</c:v>
                </c:pt>
                <c:pt idx="2">
                  <c:v>0.26033057851239666</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0.53960654941782504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0.55505199572364727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0.15474434654710034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1.6155089386124493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0.15474434654709945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0.43907152576456809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8.6059835841121171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0.63885952709170635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0.30650290082567277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3.1998466311905389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0.30650290082567277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1.0993942628242994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5.0923632044721501E-3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6.027783433855487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0.34298517105814419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0.10916742068518204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1.139692323871083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0.10916742068518204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0.3834207457795511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7.8073309769219827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0.43803021048729729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0.61206247132287306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0.17063844090386393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1.7814410199934354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0.17063844090386393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0.61206247132287306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0.12749686148320372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7.1986941378953899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0.36705767964118685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0.11057800750989433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1.1544186494193918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0.11057800750989522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0.39663189719716385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0.40825817474179793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8.3224354198020958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8.3607620787614056</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8D-4D47-A979-7ACE6992CE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8D-4D47-A979-7ACE6992CE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C6-40D3-9FF3-A0F4F8C902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C6-40D3-9FF3-A0F4F8C902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1.9122163298730399E-3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0.39725987776856275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0.11075308379808746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1.1562464209330274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0.11075308379808924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0.39725987776856186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0.12206973822874367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8.209936084825479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0.12587979189048681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0.30191354306925611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8.4171238543268245E-2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0.87873574237066165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8.4171238543268245E-2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8.0164892344770422E-2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9.0433938186316407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0.45643153526970964</c:v>
                </c:pt>
                <c:pt idx="1">
                  <c:v>0.54356846473029041</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2.0818543861115479E-2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0.45600044249370697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0.12712951406810102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1.3272140205520406</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0.12712951406810014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0.45600044249370875</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1.6903161926913768E-2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7.8289563328270946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8.2121766077851994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6D-4209-A364-E55BFEEAFB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6D-4209-A364-E55BFEEAFB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6B-406E-8C4B-A365E822D5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6B-406E-8C4B-A365E822D5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0.35027581196284263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9.9307183733052362E-2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1.0367528544271778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9.9307183733051474E-2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0.35620461587556917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0.18475006911280722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8.0098188086982223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0.12073203767641871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0.25664814483294407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7.1551583942907726E-2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0.74698834568708605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7.1551583942907726E-2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0.24384882260732255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8.8332971610789226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0.1730164042074076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8.4720589857797179E-2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0.88447089185343231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8.4720589857797179E-2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0.30388400952109862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0.12504210682107342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8.4936659559706662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1.6228219250078908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0.43233920797316028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0.12053293878760751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1.2583467141356142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0.12053293878760662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0.43233920797315939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9.9700828005847342E-2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7.5119245053929857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8.1009921571136427</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74-416B-A21E-84C8A1EC6D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74-416B-A21E-84C8A1EC6D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67</c:v>
                </c:pt>
                <c:pt idx="4" formatCode="0">
                  <c:v>5</c:v>
                </c:pt>
                <c:pt idx="5" formatCode="0">
                  <c:v>7</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5B-4000-8DC6-1C7C3A3E97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5B-4000-8DC6-1C7C3A3E97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5.5475537971140021E-2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0.36942113544344846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0.10299185057492632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1.0752202514706255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0.10299185057492544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0.20631984904063927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8.0410598028215521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0.45192647487892668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0.37812625796346833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0.10541877364943275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1.100556982715907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0.10541877364943097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0.37812625796346921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0.28254531149335982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7.8613902833887561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0.51667034914217247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0.42127676984155737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0.11744881374512062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1.2261488879461035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0.11744881374512062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0.4092328038743176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7.8596670347232376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0.56517764632143219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0.37150341573500967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0.10357237475199099</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1.0812808411984882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0.10357237475199099</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0.37150341573500967</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1.0476277723647343E-2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8.2695073389254627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0.18787759839156593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0.32945504832661854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9.1849604294241161E-2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0.95889678722575411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9.1849604294241161E-2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0.32945504832661854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5.1274943209458357E-2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8.6520818135694491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0.39653417830966919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0.49415956908923686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0.13776799326523381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1.4382782281932549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0.13776799326523381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0.46109278676113874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7.9222466692533953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6.700354661866835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A5-4414-96C3-C55A7E1242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A5-4414-96C3-C55A7E1242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6.2837965264638296</c:v>
                </c:pt>
                <c:pt idx="1">
                  <c:v>1.870553916883952</c:v>
                </c:pt>
                <c:pt idx="2">
                  <c:v>6.6133053811446354</c:v>
                </c:pt>
                <c:pt idx="3">
                  <c:v>8.1978978435424423</c:v>
                </c:pt>
                <c:pt idx="4">
                  <c:v>6.1554726770586807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7.8492334958346444</c:v>
                </c:pt>
                <c:pt idx="1">
                  <c:v>3.2685773566332479</c:v>
                </c:pt>
                <c:pt idx="2">
                  <c:v>7.7204325643007676</c:v>
                </c:pt>
                <c:pt idx="3">
                  <c:v>8.9973219852825554</c:v>
                </c:pt>
                <c:pt idx="4">
                  <c:v>6.9389663609804657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9F-48D6-A9D2-DE8F7D1548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9F-48D6-A9D2-DE8F7D1548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0.38066789244100008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0.4292147756771767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0.1196618704233865</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1.2492528844743598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0.11966187042338738</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0.42921477567717581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0.22913744512834278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7.7931542729110843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0.13236945908002262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0.32803765174797128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9.1454444725314943E-2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0.95477137760646613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9.1454444725314943E-2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6.8341481763441791E-2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8.7478503878945144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0.65230293254303184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0.67913063433983822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0.18933654331613159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1.9766465461152976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0.18933654331613248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0.50362215244805597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5.8156817481053977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0.31125908352131804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0.81599969926345439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0.227494615311719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2.3750113831164787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0.227494615311719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0.81599969926345572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0.2720802750647966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4.4447322385563419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8.0059449092691093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5B-41CB-8481-B665556051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5B-41CB-8481-B665556051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62-4F1B-9D18-76052AE6DB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62-4F1B-9D18-76052AE6DB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0.19152333400827004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7.3520614384776195E-2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0.76754474306260789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7.3520614384776195E-2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0.11277791630414491</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9.0294852095086888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0.24453759270072695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0.12073910230153206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1.2604990318583242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0.12073910230153295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0.43307869521390963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0.51773285819723647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7.4830864744111976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6.8354099047220176</c:v>
                </c:pt>
                <c:pt idx="1">
                  <c:v>7.1986941378953899</c:v>
                </c:pt>
                <c:pt idx="2">
                  <c:v>5.4904173276712189</c:v>
                </c:pt>
                <c:pt idx="3">
                  <c:v>6.027783433855487</c:v>
                </c:pt>
                <c:pt idx="4">
                  <c:v>8.6059835841121171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6.1263293792393192</c:v>
                </c:pt>
                <c:pt idx="1">
                  <c:v>6.5297339648749544</c:v>
                </c:pt>
                <c:pt idx="2">
                  <c:v>5.0366359906505567</c:v>
                </c:pt>
                <c:pt idx="3">
                  <c:v>5.6332485655474924</c:v>
                </c:pt>
                <c:pt idx="4">
                  <c:v>8.3860240915862114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0.34888498835734172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0.39778354672065408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0.1108990787867068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1.1577705878209876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0.1108990787867068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0.39778354672065497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2.5623268810690547E-2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8.0550072770239662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0.24549456176829842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0.10655023317895296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1.1123692590568837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0.10655023317895207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0.38218468648737947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0.13966922842048746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7.6559663957798394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0.20818056884971181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0.13916198052555462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1.4528312566534742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0.13916198052555373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0.42150358791677611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6.8456870578065132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0.13612519405216972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0.30393856729272883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8.4735800156625629E-2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0.88462968520688889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8.4735800156625629E-2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0.13522356206591368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8.7089533806129431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0.14832420632441412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0.31979449995832088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8.9156315636500949E-2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0.9307792372284176</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8.9156315636500949E-2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0.31979449995832177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0.12872109228340456</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8.2634285697406202</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7.6360797923212518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D4-4310-8BD0-9EA6400D7B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D4-4310-8BD0-9EA6400D7B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0E-4E30-AC4D-CD9288B9D2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0E-4E30-AC4D-CD9288B9D2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0.22263613744417299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6.7920862435608242E-2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0.70908413025346562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6.7920862435608242E-2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0.15337293827889908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9.2341138211382106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0.1235105318330465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0.11870266805436991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1.2262558921191413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8.1978978435424423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5.8156817481053977</c:v>
                </c:pt>
                <c:pt idx="1">
                  <c:v>4.4447322385563419</c:v>
                </c:pt>
                <c:pt idx="2">
                  <c:v>6.8456870578065132</c:v>
                </c:pt>
                <c:pt idx="3">
                  <c:v>7.1425042646230148</c:v>
                </c:pt>
                <c:pt idx="4">
                  <c:v>8.4239741544860482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7.2171409267674527</c:v>
                </c:pt>
                <c:pt idx="1">
                  <c:v>5.6787379006199714</c:v>
                </c:pt>
                <c:pt idx="2">
                  <c:v>7.6643467080392904</c:v>
                </c:pt>
                <c:pt idx="3">
                  <c:v>7.9115582759091447</c:v>
                </c:pt>
                <c:pt idx="4">
                  <c:v>9.1571292585204827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0.69447866561335658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0.37145574649359414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3.8779450891067615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0.37145574649359414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0.59812429465495853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5.4762277122831033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0.15251791719728125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0.47988332404604428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0.13378788288390897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1.3967264426762398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0.13378788288390986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0.10755515693952589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8.7517788700791872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8.1870402024561528E-2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2.8562216757595165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7.5698112884425823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5.8218363921617016</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1F-4F48-824A-94A6212D73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1F-4F48-824A-94A6212D73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F2-47BE-A93A-C7D08E4881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F2-47BE-A93A-C7D08E4881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0.25163744291698587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0.25499649178233685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2.6621270565370541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0.25499649178233685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0.91464609095257021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0.27235691953167684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5.32856200203749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0.60169222668272493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0.54303935388173041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0.15139531181440002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1.5805454929866602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0.15139531181440091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0.54303935388172953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0.28278365035526321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6.3151107822859149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6.2253124679788669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1D-41D2-95F2-4870DECF33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1D-41D2-95F2-4870DECF33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451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RVV | East Kent Hospitals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7724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RVV | East Kent Hospitals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7163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RVV | East Kent Hospitals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East Kent Hospitals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57791461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2316370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57146878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34794517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Kent Hospitals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Children and young people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20708641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52944453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14895851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32123236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Kent Hospitals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Parents / carers understanding next steps in their child / young person's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not being disturbed by noise from other patients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17083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9172314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83CCA57-91A2-F737-8F72-4195D8CD50FF}"/>
              </a:ext>
            </a:extLst>
          </p:cNvPr>
          <p:cNvGraphicFramePr/>
          <p:nvPr>
            <p:extLst>
              <p:ext uri="{D42A27DB-BD31-4B8C-83A1-F6EECF244321}">
                <p14:modId xmlns:p14="http://schemas.microsoft.com/office/powerpoint/2010/main" val="37730240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7621244-CC49-8715-F61B-7F5F034A17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00423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19169519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719088429"/>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03878341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6091833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32382683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69297851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222386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79736686"/>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96483401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3868451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41D56B36-807C-5D88-26FA-AE6A5EDD7CED}"/>
              </a:ext>
            </a:extLst>
          </p:cNvPr>
          <p:cNvGraphicFramePr/>
          <p:nvPr>
            <p:extLst>
              <p:ext uri="{D42A27DB-BD31-4B8C-83A1-F6EECF244321}">
                <p14:modId xmlns:p14="http://schemas.microsoft.com/office/powerpoint/2010/main" val="4009790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BA9B4BF-F0EF-923E-EAF4-D62E9DF1FDB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32425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9304525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66340421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80868464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8112469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012806305"/>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4687300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116628374"/>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868052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17263809"/>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191712522"/>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4563516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BDFF04C-85C7-0D62-9EF4-C65E73F08DD5}"/>
              </a:ext>
            </a:extLst>
          </p:cNvPr>
          <p:cNvGraphicFramePr/>
          <p:nvPr>
            <p:extLst>
              <p:ext uri="{D42A27DB-BD31-4B8C-83A1-F6EECF244321}">
                <p14:modId xmlns:p14="http://schemas.microsoft.com/office/powerpoint/2010/main" val="40979997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73ACF4A3-286D-2E17-89C8-EE4FB4CCDE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16928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653836391"/>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453372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470385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552720675"/>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6366198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5794872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09807E2-6D97-8061-DF58-3AFD42F84EC1}"/>
              </a:ext>
            </a:extLst>
          </p:cNvPr>
          <p:cNvGraphicFramePr/>
          <p:nvPr>
            <p:extLst>
              <p:ext uri="{D42A27DB-BD31-4B8C-83A1-F6EECF244321}">
                <p14:modId xmlns:p14="http://schemas.microsoft.com/office/powerpoint/2010/main" val="5994147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0A0E5B9-6B94-649C-BFB4-FFC38B7C1C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70334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36982457"/>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99480443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309976655"/>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6801102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049718639"/>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30059899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3722743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47176064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7830155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67006280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588738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6484799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F6FE7D5-CAC5-CDF9-CE72-B74990848D1D}"/>
              </a:ext>
            </a:extLst>
          </p:cNvPr>
          <p:cNvGraphicFramePr/>
          <p:nvPr>
            <p:extLst>
              <p:ext uri="{D42A27DB-BD31-4B8C-83A1-F6EECF244321}">
                <p14:modId xmlns:p14="http://schemas.microsoft.com/office/powerpoint/2010/main" val="41857861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E848B10-0B72-8215-F40D-74ABDA4527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11462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174071178"/>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51799090"/>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963598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959516090"/>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094685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7092057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06232F4-AE32-EA3D-4827-9DD0E0946F5E}"/>
              </a:ext>
            </a:extLst>
          </p:cNvPr>
          <p:cNvGraphicFramePr/>
          <p:nvPr>
            <p:extLst>
              <p:ext uri="{D42A27DB-BD31-4B8C-83A1-F6EECF244321}">
                <p14:modId xmlns:p14="http://schemas.microsoft.com/office/powerpoint/2010/main" val="36378252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8533931-844D-CC34-1937-E0AA573AD1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97358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065715648"/>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6138246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132588508"/>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890571040"/>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64270918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6043782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6386457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94E8380-0C7A-3B7C-8AE3-5E55E467CF39}"/>
              </a:ext>
            </a:extLst>
          </p:cNvPr>
          <p:cNvGraphicFramePr/>
          <p:nvPr>
            <p:extLst>
              <p:ext uri="{D42A27DB-BD31-4B8C-83A1-F6EECF244321}">
                <p14:modId xmlns:p14="http://schemas.microsoft.com/office/powerpoint/2010/main" val="33638555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3CCB7CE-88CA-72E5-B629-6E77CE58D9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322738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55675189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7857554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35178571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2968595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50164784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16099428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527706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680190381"/>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671332802"/>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6016621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11670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9747759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DD81D9B-F75A-F58E-1261-D3614DDE0650}"/>
              </a:ext>
            </a:extLst>
          </p:cNvPr>
          <p:cNvGraphicFramePr/>
          <p:nvPr>
            <p:extLst>
              <p:ext uri="{D42A27DB-BD31-4B8C-83A1-F6EECF244321}">
                <p14:modId xmlns:p14="http://schemas.microsoft.com/office/powerpoint/2010/main" val="7940683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2BE68D-9FEC-2A07-D8B9-AD2C686C64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7646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56572105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27908342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56499068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11689962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3817007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069340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3988062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94C74EE-D3F5-6A0E-8AA6-787AEAB637B7}"/>
              </a:ext>
            </a:extLst>
          </p:cNvPr>
          <p:cNvGraphicFramePr/>
          <p:nvPr>
            <p:extLst>
              <p:ext uri="{D42A27DB-BD31-4B8C-83A1-F6EECF244321}">
                <p14:modId xmlns:p14="http://schemas.microsoft.com/office/powerpoint/2010/main" val="5310124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067EAAE-4700-4CCE-BE0A-BE2AAC98F9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59472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08624714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67246833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07352460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30201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54765299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5429823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7953907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59573135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90205989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3852768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731205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28AE43B-A9F9-657A-7DDA-0BBBAC7DCE6C}"/>
              </a:ext>
            </a:extLst>
          </p:cNvPr>
          <p:cNvGraphicFramePr/>
          <p:nvPr>
            <p:extLst>
              <p:ext uri="{D42A27DB-BD31-4B8C-83A1-F6EECF244321}">
                <p14:modId xmlns:p14="http://schemas.microsoft.com/office/powerpoint/2010/main" val="4102171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6809DFE-1B22-A397-3FDA-5889EDD24BC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29992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75298679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753396610"/>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6295864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428866805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93625875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0712427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198053796"/>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582702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6879320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F293082-EEB3-E3D0-BA71-A6EC60E756DE}"/>
              </a:ext>
            </a:extLst>
          </p:cNvPr>
          <p:cNvGraphicFramePr/>
          <p:nvPr>
            <p:extLst>
              <p:ext uri="{D42A27DB-BD31-4B8C-83A1-F6EECF244321}">
                <p14:modId xmlns:p14="http://schemas.microsoft.com/office/powerpoint/2010/main" val="21673336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ED94AE9-F1FC-C0F1-1D2C-C2C8475FB5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82188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79522735"/>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40575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9999160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4324861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40185636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A18D564-C6FC-8082-AF8D-0971ED94B833}"/>
              </a:ext>
            </a:extLst>
          </p:cNvPr>
          <p:cNvGraphicFramePr/>
          <p:nvPr>
            <p:extLst>
              <p:ext uri="{D42A27DB-BD31-4B8C-83A1-F6EECF244321}">
                <p14:modId xmlns:p14="http://schemas.microsoft.com/office/powerpoint/2010/main" val="36655358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BF88A3-5D3D-FBB7-6075-2C2E46DD533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25341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751456250"/>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7374754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658878622"/>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452794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6654470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C930665-B075-121A-263A-D1841E7906E2}"/>
              </a:ext>
            </a:extLst>
          </p:cNvPr>
          <p:cNvGraphicFramePr/>
          <p:nvPr>
            <p:extLst>
              <p:ext uri="{D42A27DB-BD31-4B8C-83A1-F6EECF244321}">
                <p14:modId xmlns:p14="http://schemas.microsoft.com/office/powerpoint/2010/main" val="30876282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A17617-3A54-E36A-9889-899DC047284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31061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1495161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67138492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5870158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033021304"/>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0151511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4252425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056E2D-9C98-2CA9-51E2-4BF909450E1F}"/>
              </a:ext>
            </a:extLst>
          </p:cNvPr>
          <p:cNvGraphicFramePr/>
          <p:nvPr>
            <p:extLst>
              <p:ext uri="{D42A27DB-BD31-4B8C-83A1-F6EECF244321}">
                <p14:modId xmlns:p14="http://schemas.microsoft.com/office/powerpoint/2010/main" val="39288939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534EBF9-F11E-8AAD-2293-3C845BDF3A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05104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821282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399119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7959688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81536663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93048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3436420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CCB70D6-D4EE-98DE-2F46-B4354EC18728}"/>
              </a:ext>
            </a:extLst>
          </p:cNvPr>
          <p:cNvGraphicFramePr/>
          <p:nvPr>
            <p:extLst>
              <p:ext uri="{D42A27DB-BD31-4B8C-83A1-F6EECF244321}">
                <p14:modId xmlns:p14="http://schemas.microsoft.com/office/powerpoint/2010/main" val="4580087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E049995-670A-ACF6-D169-8E8E9815A6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34172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847805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1220038"/>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4756406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704210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06767B7-24D7-AA43-8276-A79AF5784CAA}"/>
              </a:ext>
            </a:extLst>
          </p:cNvPr>
          <p:cNvGraphicFramePr/>
          <p:nvPr>
            <p:extLst>
              <p:ext uri="{D42A27DB-BD31-4B8C-83A1-F6EECF244321}">
                <p14:modId xmlns:p14="http://schemas.microsoft.com/office/powerpoint/2010/main" val="33221886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2AD08F1-0A18-F083-E894-CDF4FB5A7F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75025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0970465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71002328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210932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40264653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FAFAC26-57D6-C8D8-086B-8597ADE4304E}"/>
              </a:ext>
            </a:extLst>
          </p:cNvPr>
          <p:cNvGraphicFramePr/>
          <p:nvPr>
            <p:extLst>
              <p:ext uri="{D42A27DB-BD31-4B8C-83A1-F6EECF244321}">
                <p14:modId xmlns:p14="http://schemas.microsoft.com/office/powerpoint/2010/main" val="19671730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C4EB7A6-B530-08A2-6BF7-A6B7EBC730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26537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64068303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8958246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12775007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633839977"/>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7669871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3030245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30A8C6B-51B6-EE47-C72D-A0B9BAC9DCF5}"/>
              </a:ext>
            </a:extLst>
          </p:cNvPr>
          <p:cNvGraphicFramePr/>
          <p:nvPr>
            <p:extLst>
              <p:ext uri="{D42A27DB-BD31-4B8C-83A1-F6EECF244321}">
                <p14:modId xmlns:p14="http://schemas.microsoft.com/office/powerpoint/2010/main" val="34655368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E746BF-5BF1-0459-8091-254677F136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11367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46791205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5655270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49869891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919528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7617060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B841ECC-8B7D-F646-DE24-997A4D4E476F}"/>
              </a:ext>
            </a:extLst>
          </p:cNvPr>
          <p:cNvGraphicFramePr/>
          <p:nvPr>
            <p:extLst>
              <p:ext uri="{D42A27DB-BD31-4B8C-83A1-F6EECF244321}">
                <p14:modId xmlns:p14="http://schemas.microsoft.com/office/powerpoint/2010/main" val="20294193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69D443-F3AC-3907-4C48-4629ADC4645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88495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45242416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52095712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09271508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12173732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1389487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8454724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2BF79A7-E7A8-C820-99BA-9122638132FA}"/>
              </a:ext>
            </a:extLst>
          </p:cNvPr>
          <p:cNvGraphicFramePr/>
          <p:nvPr>
            <p:extLst>
              <p:ext uri="{D42A27DB-BD31-4B8C-83A1-F6EECF244321}">
                <p14:modId xmlns:p14="http://schemas.microsoft.com/office/powerpoint/2010/main" val="7528902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777BF6B-0987-0AB2-450C-5B2517192B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73440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54731161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74675238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43402417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212546114"/>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56472247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6352863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9919709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37EE8B4-0F14-E76B-4732-12A382C9696B}"/>
              </a:ext>
            </a:extLst>
          </p:cNvPr>
          <p:cNvGraphicFramePr/>
          <p:nvPr>
            <p:extLst>
              <p:ext uri="{D42A27DB-BD31-4B8C-83A1-F6EECF244321}">
                <p14:modId xmlns:p14="http://schemas.microsoft.com/office/powerpoint/2010/main" val="21740135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773AD87-9438-7482-47D9-40675D7EA3E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57423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978916048"/>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49719953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485015645"/>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6573249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24441675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4288378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65206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499501335"/>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190476221"/>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38338499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0360605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40320096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21BDB00-5022-82D3-602D-8BD6A94B42A6}"/>
              </a:ext>
            </a:extLst>
          </p:cNvPr>
          <p:cNvGraphicFramePr/>
          <p:nvPr>
            <p:extLst>
              <p:ext uri="{D42A27DB-BD31-4B8C-83A1-F6EECF244321}">
                <p14:modId xmlns:p14="http://schemas.microsoft.com/office/powerpoint/2010/main" val="2041652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BD4B04-3838-CE6D-48BF-EE316BF26D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03973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016045012"/>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641057783"/>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17360282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56664349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6932791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8597992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77136555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11947</Words>
  <Application>Microsoft Office PowerPoint</Application>
  <PresentationFormat>Widescreen</PresentationFormat>
  <Paragraphs>1601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East Kent Hospitals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